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8" autoAdjust="0"/>
  </p:normalViewPr>
  <p:slideViewPr>
    <p:cSldViewPr snapToGrid="0">
      <p:cViewPr>
        <p:scale>
          <a:sx n="50" d="100"/>
          <a:sy n="50" d="100"/>
        </p:scale>
        <p:origin x="274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2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4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5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0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0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2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5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36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37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80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A438-96F5-4667-914A-7F2ED33D6A4A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B2C3-8789-422E-B355-E732FCC027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9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-217" t="35375" r="1090" b="12898"/>
          <a:stretch/>
        </p:blipFill>
        <p:spPr>
          <a:xfrm>
            <a:off x="132081" y="196873"/>
            <a:ext cx="5896315" cy="34101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96590" y="2081527"/>
            <a:ext cx="99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4,600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46947" y="2081526"/>
            <a:ext cx="931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6,500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96590" y="2190875"/>
            <a:ext cx="99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3,700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96590" y="1972179"/>
            <a:ext cx="883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11,000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46947" y="1958416"/>
            <a:ext cx="931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13,000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46947" y="2190874"/>
            <a:ext cx="931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</a:rPr>
              <a:t>≃</a:t>
            </a:r>
            <a:r>
              <a:rPr lang="en-US" altLang="zh-TW" sz="900" dirty="0">
                <a:solidFill>
                  <a:srgbClr val="FF0000"/>
                </a:solidFill>
              </a:rPr>
              <a:t>NTD 4,000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8697"/>
              </p:ext>
            </p:extLst>
          </p:nvPr>
        </p:nvGraphicFramePr>
        <p:xfrm>
          <a:off x="132081" y="4567065"/>
          <a:ext cx="6532878" cy="160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626">
                  <a:extLst>
                    <a:ext uri="{9D8B030D-6E8A-4147-A177-3AD203B41FA5}">
                      <a16:colId xmlns:a16="http://schemas.microsoft.com/office/drawing/2014/main" val="3255971742"/>
                    </a:ext>
                  </a:extLst>
                </a:gridCol>
                <a:gridCol w="2177626">
                  <a:extLst>
                    <a:ext uri="{9D8B030D-6E8A-4147-A177-3AD203B41FA5}">
                      <a16:colId xmlns:a16="http://schemas.microsoft.com/office/drawing/2014/main" val="2967740488"/>
                    </a:ext>
                  </a:extLst>
                </a:gridCol>
                <a:gridCol w="2177626">
                  <a:extLst>
                    <a:ext uri="{9D8B030D-6E8A-4147-A177-3AD203B41FA5}">
                      <a16:colId xmlns:a16="http://schemas.microsoft.com/office/drawing/2014/main" val="2102582094"/>
                    </a:ext>
                  </a:extLst>
                </a:gridCol>
              </a:tblGrid>
              <a:tr h="400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Status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Early Bird</a:t>
                      </a:r>
                      <a:r>
                        <a:rPr lang="en-US" altLang="zh-TW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Registration</a:t>
                      </a:r>
                    </a:p>
                  </a:txBody>
                  <a:tcPr marL="132080" marR="132080" marT="66040" marB="660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On-site </a:t>
                      </a:r>
                      <a:r>
                        <a:rPr lang="en-US" altLang="zh-TW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Registration</a:t>
                      </a:r>
                    </a:p>
                  </a:txBody>
                  <a:tcPr marL="132080" marR="132080" marT="66040" marB="660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48539"/>
                  </a:ext>
                </a:extLst>
              </a:tr>
              <a:tr h="400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Regular(Taiwan)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NTD 2,500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NTD</a:t>
                      </a:r>
                      <a:r>
                        <a:rPr lang="zh-TW" alt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3,000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39974"/>
                  </a:ext>
                </a:extLst>
              </a:tr>
              <a:tr h="400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Students(Taiwan)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NTD 1,000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NTD 1,500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2434"/>
                  </a:ext>
                </a:extLst>
              </a:tr>
              <a:tr h="400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Gala</a:t>
                      </a:r>
                      <a:r>
                        <a:rPr lang="en-US" altLang="zh-TW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Dinner(Taiwan)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NTD 1,500</a:t>
                      </a:r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132080" marR="132080" marT="66040" marB="660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16479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942284" y="1020913"/>
            <a:ext cx="3820277" cy="7146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044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插入紅字於後方</a:t>
            </a:r>
            <a:endParaRPr lang="zh-TW" altLang="en-US" sz="4044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90393" y="3843639"/>
            <a:ext cx="3820277" cy="71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44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下方</a:t>
            </a:r>
            <a:r>
              <a:rPr lang="zh-TW" altLang="en-US" sz="4044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插入此表</a:t>
            </a:r>
            <a:r>
              <a:rPr lang="zh-TW" altLang="en-US" sz="4044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</a:t>
            </a:r>
            <a:endParaRPr lang="zh-TW" altLang="en-US" sz="4044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5323881" y="2559182"/>
            <a:ext cx="986789" cy="1982505"/>
          </a:xfrm>
          <a:prstGeom prst="arc">
            <a:avLst>
              <a:gd name="adj1" fmla="val 16076795"/>
              <a:gd name="adj2" fmla="val 3490515"/>
            </a:avLst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22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50</Words>
  <Application>Microsoft Office PowerPoint</Application>
  <PresentationFormat>A4 紙張 (210x297 公釐)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Planning-121</dc:creator>
  <cp:lastModifiedBy>Planning-121</cp:lastModifiedBy>
  <cp:revision>6</cp:revision>
  <dcterms:created xsi:type="dcterms:W3CDTF">2019-12-09T06:28:00Z</dcterms:created>
  <dcterms:modified xsi:type="dcterms:W3CDTF">2019-12-09T08:23:56Z</dcterms:modified>
</cp:coreProperties>
</file>